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7" r:id="rId2"/>
    <p:sldId id="265" r:id="rId3"/>
    <p:sldId id="291" r:id="rId4"/>
    <p:sldId id="292" r:id="rId5"/>
    <p:sldId id="267" r:id="rId6"/>
    <p:sldId id="282" r:id="rId7"/>
    <p:sldId id="286" r:id="rId8"/>
    <p:sldId id="287" r:id="rId9"/>
    <p:sldId id="288" r:id="rId10"/>
    <p:sldId id="293" r:id="rId11"/>
    <p:sldId id="290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marcearmijo@outlook.es" initials="p" lastIdx="0" clrIdx="0">
    <p:extLst>
      <p:ext uri="{19B8F6BF-5375-455C-9EA6-DF929625EA0E}">
        <p15:presenceInfo xmlns:p15="http://schemas.microsoft.com/office/powerpoint/2012/main" userId="e17c9a444e7e05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AFF1-D92E-4549-9977-D946CA107AE2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F9FD-3A00-464C-AA23-18224C73DD2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850D-45B4-4638-9D81-D47D807DACC7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930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43794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51077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45332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93016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00528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29B8-9B81-41B7-A833-4C1C4267B3AB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67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E50A-C764-4A2F-83A6-74133FDCDC43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73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8266-4D11-4A9E-A037-9B4BE649C6C8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2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1B2-3B86-4DD1-959C-A4714D965B45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975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8846-175B-4F01-ACC2-563A3595E7F7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2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F173-FDAA-444E-AB88-397870D81044}" type="datetime1">
              <a:rPr lang="es-CL" smtClean="0"/>
              <a:t>10-05-2021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78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61540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7225-2A18-49E5-9557-0C621FAC855F}" type="datetime1">
              <a:rPr lang="es-CL" smtClean="0"/>
              <a:t>10-05-2021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976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3DDC-7280-4463-B246-67F7BED45AB6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02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3F4-59A5-4CB0-AF6D-206DBE57955F}" type="datetime1">
              <a:rPr lang="es-CL" smtClean="0"/>
              <a:t>10-05-2021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0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B453-2F60-4D31-91AD-C753ADE73311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7FF67A-F3FE-4E93-905F-0AC3955C7ED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6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 noChangeShapeType="1"/>
          </p:cNvSpPr>
          <p:nvPr/>
        </p:nvSpPr>
        <p:spPr bwMode="auto">
          <a:xfrm>
            <a:off x="1500166" y="214290"/>
            <a:ext cx="7072362" cy="1928826"/>
          </a:xfrm>
          <a:prstGeom prst="rect">
            <a:avLst/>
          </a:prstGeom>
          <a:gradFill rotWithShape="1">
            <a:gsLst>
              <a:gs pos="0">
                <a:srgbClr val="F5D7CC"/>
              </a:gs>
              <a:gs pos="100000">
                <a:srgbClr val="FFFFFF"/>
              </a:gs>
            </a:gsLst>
            <a:lin ang="0" scaled="1"/>
          </a:gra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CL" dirty="0"/>
          </a:p>
        </p:txBody>
      </p:sp>
      <p:sp>
        <p:nvSpPr>
          <p:cNvPr id="1031" name="Rectangle 7"/>
          <p:cNvSpPr>
            <a:spLocks noChangeArrowheads="1" noChangeShapeType="1"/>
          </p:cNvSpPr>
          <p:nvPr/>
        </p:nvSpPr>
        <p:spPr bwMode="auto">
          <a:xfrm>
            <a:off x="3786182" y="642918"/>
            <a:ext cx="4786346" cy="1030287"/>
          </a:xfrm>
          <a:prstGeom prst="rect">
            <a:avLst/>
          </a:prstGeom>
          <a:solidFill>
            <a:srgbClr val="99000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2" name="Text Box 8"/>
          <p:cNvSpPr txBox="1">
            <a:spLocks noChangeArrowheads="1" noChangeShapeType="1"/>
          </p:cNvSpPr>
          <p:nvPr/>
        </p:nvSpPr>
        <p:spPr bwMode="auto">
          <a:xfrm>
            <a:off x="4572000" y="642918"/>
            <a:ext cx="3449637" cy="10461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erpetua Titling MT" pitchFamily="18" charset="0"/>
                <a:cs typeface="Arial" pitchFamily="34" charset="0"/>
              </a:rPr>
              <a:t>COLEGIO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erpetua Titling MT" pitchFamily="18" charset="0"/>
                <a:cs typeface="Arial" pitchFamily="34" charset="0"/>
              </a:rPr>
              <a:t>               SAN ANDRÉS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786314" y="1643050"/>
            <a:ext cx="3744912" cy="360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gency FB" pitchFamily="34" charset="0"/>
                <a:cs typeface="Arial" pitchFamily="34" charset="0"/>
              </a:rPr>
              <a:t>“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cs typeface="Arial" pitchFamily="34" charset="0"/>
              </a:rPr>
              <a:t>Educando para crecer”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 noChangeShapeType="1"/>
          </p:cNvSpPr>
          <p:nvPr/>
        </p:nvSpPr>
        <p:spPr bwMode="auto">
          <a:xfrm>
            <a:off x="2643174" y="642918"/>
            <a:ext cx="373062" cy="344487"/>
          </a:xfrm>
          <a:prstGeom prst="rect">
            <a:avLst/>
          </a:prstGeom>
          <a:solidFill>
            <a:srgbClr val="F5D7C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7" name="Rectangle 13"/>
          <p:cNvSpPr>
            <a:spLocks noChangeArrowheads="1" noChangeShapeType="1"/>
          </p:cNvSpPr>
          <p:nvPr/>
        </p:nvSpPr>
        <p:spPr bwMode="auto">
          <a:xfrm>
            <a:off x="4143372" y="642918"/>
            <a:ext cx="373062" cy="357190"/>
          </a:xfrm>
          <a:prstGeom prst="rect">
            <a:avLst/>
          </a:prstGeom>
          <a:solidFill>
            <a:srgbClr val="F5D7C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8" name="Rectangle 14"/>
          <p:cNvSpPr>
            <a:spLocks noChangeArrowheads="1" noChangeShapeType="1"/>
          </p:cNvSpPr>
          <p:nvPr/>
        </p:nvSpPr>
        <p:spPr bwMode="auto">
          <a:xfrm>
            <a:off x="3786182" y="1357298"/>
            <a:ext cx="373062" cy="357190"/>
          </a:xfrm>
          <a:prstGeom prst="rect">
            <a:avLst/>
          </a:prstGeom>
          <a:solidFill>
            <a:srgbClr val="EBAE99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9" name="Rectangle 15"/>
          <p:cNvSpPr>
            <a:spLocks noChangeArrowheads="1" noChangeShapeType="1"/>
          </p:cNvSpPr>
          <p:nvPr/>
        </p:nvSpPr>
        <p:spPr bwMode="auto">
          <a:xfrm>
            <a:off x="3786182" y="642918"/>
            <a:ext cx="373062" cy="415925"/>
          </a:xfrm>
          <a:prstGeom prst="rect">
            <a:avLst/>
          </a:prstGeom>
          <a:solidFill>
            <a:srgbClr val="F5D7C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" name="Rectangle 14"/>
          <p:cNvSpPr>
            <a:spLocks noChangeArrowheads="1" noChangeShapeType="1"/>
          </p:cNvSpPr>
          <p:nvPr/>
        </p:nvSpPr>
        <p:spPr bwMode="auto">
          <a:xfrm>
            <a:off x="4143372" y="1000108"/>
            <a:ext cx="373062" cy="342900"/>
          </a:xfrm>
          <a:prstGeom prst="rect">
            <a:avLst/>
          </a:prstGeom>
          <a:solidFill>
            <a:srgbClr val="EBAE99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" name="Rectangle 14"/>
          <p:cNvSpPr>
            <a:spLocks noChangeArrowheads="1" noChangeShapeType="1"/>
          </p:cNvSpPr>
          <p:nvPr/>
        </p:nvSpPr>
        <p:spPr bwMode="auto">
          <a:xfrm>
            <a:off x="4500562" y="642918"/>
            <a:ext cx="373062" cy="342900"/>
          </a:xfrm>
          <a:prstGeom prst="rect">
            <a:avLst/>
          </a:prstGeom>
          <a:solidFill>
            <a:srgbClr val="EBAE99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" name="Rectangle 13"/>
          <p:cNvSpPr>
            <a:spLocks noChangeArrowheads="1" noChangeShapeType="1"/>
          </p:cNvSpPr>
          <p:nvPr/>
        </p:nvSpPr>
        <p:spPr bwMode="auto">
          <a:xfrm>
            <a:off x="3786182" y="1000108"/>
            <a:ext cx="357190" cy="357190"/>
          </a:xfrm>
          <a:prstGeom prst="rect">
            <a:avLst/>
          </a:prstGeom>
          <a:solidFill>
            <a:srgbClr val="F5D7C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logo CSA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1714512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" name="22 Marcador de contenido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826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sz="6400" dirty="0" smtClean="0"/>
              <a:t>Clase de Orientación 8vos años  </a:t>
            </a:r>
          </a:p>
          <a:p>
            <a:pPr algn="ctr">
              <a:buNone/>
            </a:pPr>
            <a:r>
              <a:rPr lang="es-CL" sz="4600" dirty="0" smtClean="0"/>
              <a:t>11</a:t>
            </a:r>
            <a:r>
              <a:rPr lang="es-CL" sz="4600" dirty="0" smtClean="0"/>
              <a:t>/14 </a:t>
            </a:r>
            <a:r>
              <a:rPr lang="es-CL" sz="4600" dirty="0" smtClean="0"/>
              <a:t>de MAYO 2021 </a:t>
            </a:r>
          </a:p>
          <a:p>
            <a:pPr>
              <a:buNone/>
            </a:pPr>
            <a:r>
              <a:rPr lang="es-CL" sz="3600" dirty="0" smtClean="0"/>
              <a:t>marcela.armijo@colegiosanandres.cl</a:t>
            </a:r>
          </a:p>
          <a:p>
            <a:pPr algn="ctr">
              <a:buNone/>
            </a:pPr>
            <a:endParaRPr lang="es-CL" sz="4600" dirty="0" smtClean="0"/>
          </a:p>
          <a:p>
            <a:pPr algn="ctr">
              <a:buNone/>
            </a:pPr>
            <a:endParaRPr lang="es-CL" sz="4600" dirty="0" smtClean="0"/>
          </a:p>
          <a:p>
            <a:pPr algn="ctr">
              <a:buNone/>
            </a:pPr>
            <a:endParaRPr lang="es-CL" sz="4600" dirty="0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just"/>
            <a:r>
              <a:rPr lang="es-CL" dirty="0" smtClean="0"/>
              <a:t>PROFESORA MARCELA ARMIJO </a:t>
            </a:r>
          </a:p>
          <a:p>
            <a:pPr algn="just"/>
            <a:r>
              <a:rPr lang="es-CL" dirty="0" smtClean="0"/>
              <a:t>  Colegio San Andrés - 2021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027312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FORMAS DE ACTUAR FRENTE AL ACOSO</a:t>
            </a:r>
            <a:br>
              <a:rPr lang="es-CL" b="1" dirty="0" smtClean="0"/>
            </a:br>
            <a:r>
              <a:rPr lang="es-CL" b="1" dirty="0" smtClean="0">
                <a:solidFill>
                  <a:srgbClr val="C00000"/>
                </a:solidFill>
              </a:rPr>
              <a:t>Escribe y responde en tu cuaderno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2636912"/>
            <a:ext cx="6986737" cy="3404451"/>
          </a:xfrm>
        </p:spPr>
        <p:txBody>
          <a:bodyPr/>
          <a:lstStyle/>
          <a:p>
            <a:r>
              <a:rPr lang="es-CL" dirty="0" smtClean="0"/>
              <a:t>1.- FORMA PASIVA</a:t>
            </a:r>
          </a:p>
          <a:p>
            <a:r>
              <a:rPr lang="es-CL" dirty="0" smtClean="0"/>
              <a:t>2.- FORMA DE COMPLICE</a:t>
            </a:r>
          </a:p>
          <a:p>
            <a:r>
              <a:rPr lang="es-CL" dirty="0" smtClean="0"/>
              <a:t>3.- FORMA ACTIVA</a:t>
            </a:r>
          </a:p>
          <a:p>
            <a:r>
              <a:rPr lang="es-CL" dirty="0" smtClean="0"/>
              <a:t>A CUAL  FORMA CORRESPONDE (ESCRIBE EL NUMERO)</a:t>
            </a:r>
          </a:p>
          <a:p>
            <a:r>
              <a:rPr lang="es-CL" dirty="0" smtClean="0"/>
              <a:t>.- NO HACE NADA  ....................</a:t>
            </a:r>
          </a:p>
          <a:p>
            <a:r>
              <a:rPr lang="es-CL" dirty="0" smtClean="0"/>
              <a:t>.- SE UNE A LOS QUE MOLESTAN …………………</a:t>
            </a:r>
          </a:p>
          <a:p>
            <a:r>
              <a:rPr lang="es-CL" dirty="0" smtClean="0"/>
              <a:t>.- PIDE AYUDA O LE CUENTA A ALGUIEN ………………..</a:t>
            </a:r>
          </a:p>
          <a:p>
            <a:pPr algn="ctr"/>
            <a:r>
              <a:rPr lang="es-CL" dirty="0" smtClean="0"/>
              <a:t>¡vamos tu puedes!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es-ES" dirty="0"/>
              <a:t>Para finalizar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772816"/>
            <a:ext cx="7706817" cy="4268547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TICKET DE </a:t>
            </a: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SALIDA clase del 11 de mayo y del 14 </a:t>
            </a:r>
            <a:r>
              <a:rPr lang="es-CL" sz="2000" b="1" smtClean="0">
                <a:latin typeface="Arial" panose="020B0604020202020204" pitchFamily="34" charset="0"/>
                <a:cs typeface="Arial" panose="020B0604020202020204" pitchFamily="34" charset="0"/>
              </a:rPr>
              <a:t>de mayo</a:t>
            </a:r>
            <a:endParaRPr lang="es-C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TE LLEVAS DE LA CLASE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ESCRIBE EN TU CUADERNO MANDAR A MI CORREO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17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ORIENTACION 7 MARCELA </a:t>
            </a:r>
            <a:r>
              <a:rPr lang="es-CL" dirty="0" err="1" smtClean="0"/>
              <a:t>ARMIJOr</a:t>
            </a:r>
            <a:r>
              <a:rPr lang="es-CL" dirty="0" smtClean="0"/>
              <a:t> Colegio San Andrés - 2021</a:t>
            </a:r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14729" cy="13208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DESAFIO DE LA CLASE </a:t>
            </a:r>
            <a:br>
              <a:rPr lang="es-CL" dirty="0" smtClean="0"/>
            </a:br>
            <a:r>
              <a:rPr lang="es-CL" dirty="0" smtClean="0"/>
              <a:t>ON TOY</a:t>
            </a:r>
            <a:r>
              <a:rPr lang="es-CL" dirty="0" smtClean="0"/>
              <a:t/>
            </a:r>
            <a:br>
              <a:rPr lang="es-CL" dirty="0" smtClean="0"/>
            </a:br>
            <a:endParaRPr lang="en-U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5154" y="1482114"/>
            <a:ext cx="4665498" cy="51845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ON TOY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264696" cy="4313485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07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ON TOY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5913703" cy="3881437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237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¿QUÉ APRENDIMOS?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72816"/>
            <a:ext cx="8572560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000" b="1" dirty="0" smtClean="0"/>
          </a:p>
          <a:p>
            <a:pPr marL="0" indent="0">
              <a:buNone/>
            </a:pPr>
            <a:r>
              <a:rPr lang="es-CL" sz="2800" b="1" dirty="0" smtClean="0"/>
              <a:t>TRAER A LA MEMORIA RECUERDOS DE LUGARES CONOCIDOS.</a:t>
            </a:r>
          </a:p>
          <a:p>
            <a:pPr marL="0" indent="0">
              <a:buNone/>
            </a:pPr>
            <a:r>
              <a:rPr lang="es-CL" sz="2800" b="1" dirty="0" smtClean="0"/>
              <a:t>GENERAR VINCULO CON MI COLEGIO</a:t>
            </a:r>
            <a:endParaRPr lang="es-CL" sz="2800" b="1" dirty="0" smtClean="0"/>
          </a:p>
          <a:p>
            <a:pPr marL="0" indent="0">
              <a:buNone/>
            </a:pPr>
            <a:endParaRPr lang="es-CL" sz="4000" b="1" dirty="0"/>
          </a:p>
          <a:p>
            <a:pPr marL="0" indent="0">
              <a:buNone/>
            </a:pPr>
            <a:endParaRPr lang="es-CL" sz="4000" b="1" dirty="0" smtClean="0"/>
          </a:p>
          <a:p>
            <a:pPr marL="0" indent="0">
              <a:buNone/>
            </a:pPr>
            <a:r>
              <a:rPr lang="es-CL" sz="4000" b="1" dirty="0" smtClean="0"/>
              <a:t>GENIAL!!!!!!!!</a:t>
            </a:r>
            <a:endParaRPr lang="es-CL" sz="40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Gestión Pedagógica y C Escolar  Colegio San Andrés - 2021</a:t>
            </a:r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br>
              <a:rPr lang="es-CL" dirty="0" smtClean="0"/>
            </a:br>
            <a:r>
              <a:rPr lang="es-CL" dirty="0" smtClean="0"/>
              <a:t>OA1 U 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1930400"/>
            <a:ext cx="7706817" cy="4110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b="1" dirty="0" smtClean="0">
                <a:solidFill>
                  <a:schemeClr val="tx1"/>
                </a:solidFill>
              </a:rPr>
              <a:t>OBJETIVO DE LA CLASE</a:t>
            </a:r>
            <a:r>
              <a:rPr lang="es-CL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ESCRIBE EN TU CUADERNO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dirty="0" smtClean="0">
                <a:solidFill>
                  <a:schemeClr val="tx1"/>
                </a:solidFill>
              </a:rPr>
              <a:t>RECONOCER EL PROPIO ACTUAR FRENTE A SITUACIONES DE BULLYING Y CIBERBULLYING.</a:t>
            </a:r>
            <a:endParaRPr lang="es-CL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CL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L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ASE: RECONOCER EL IMPACTO EMOCIONAL Y SOCIAL DEL TRATO DENIGRANTE O DISCRIMINATORIO DE QUIENES SON OBJETOS DE ESTE TIPO DE TRATO.</a:t>
            </a:r>
          </a:p>
          <a:p>
            <a:pPr>
              <a:buFont typeface="Wingdings" panose="05000000000000000000" pitchFamily="2" charset="2"/>
              <a:buChar char="v"/>
            </a:pPr>
            <a:endParaRPr lang="es-CL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ORIENTACION MARCELA ARMIJO  Colegio San Andrés - 2021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412776"/>
            <a:ext cx="7706817" cy="4628587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INICIO</a:t>
            </a:r>
          </a:p>
          <a:p>
            <a:r>
              <a:rPr lang="es-CL" sz="2400" dirty="0" smtClean="0"/>
              <a:t>BIENVENIDA Y SALUDO, COMENTARIOS DEL OBJETIVO DE LA CLASE. LOS ESTUDIANTES OBSERVAN Y ESCUCHAN UN VIDEO DONDE SE PRESENTA UNA SITUACION DE ACOSO A UN ESTUDIANTE.</a:t>
            </a:r>
          </a:p>
          <a:p>
            <a:r>
              <a:rPr lang="es-CL" sz="2400" dirty="0" smtClean="0"/>
              <a:t>RECURSO ADJUNTO …</a:t>
            </a:r>
          </a:p>
          <a:p>
            <a:r>
              <a:rPr lang="es-CL" sz="2400" dirty="0" smtClean="0"/>
              <a:t>PREGUNTAS QUE SE RESPONDEN EN FORMA ORAL</a:t>
            </a:r>
          </a:p>
          <a:p>
            <a:r>
              <a:rPr lang="es-CL" dirty="0" smtClean="0"/>
              <a:t>¿Qué LES PARECIO EL VIDEO?</a:t>
            </a:r>
          </a:p>
          <a:p>
            <a:r>
              <a:rPr lang="es-CL" dirty="0" smtClean="0"/>
              <a:t>¿Se pudo evitar la situación ?</a:t>
            </a:r>
          </a:p>
          <a:p>
            <a:r>
              <a:rPr lang="es-CL" dirty="0" smtClean="0"/>
              <a:t>¿Qué harías tu al ver algo así ?</a:t>
            </a:r>
            <a:endParaRPr lang="es-CL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470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1320800"/>
          </a:xfrm>
        </p:spPr>
        <p:txBody>
          <a:bodyPr/>
          <a:lstStyle/>
          <a:p>
            <a:r>
              <a:rPr lang="es-CL" dirty="0" smtClean="0"/>
              <a:t>¿Qué ENTENDEMOS POR RESPETO? DESARROLLO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TAREA Escribe en tu cuaderno y mándalo a la profesora:</a:t>
            </a:r>
          </a:p>
          <a:p>
            <a:r>
              <a:rPr lang="es-CL" sz="3200" dirty="0" smtClean="0">
                <a:solidFill>
                  <a:srgbClr val="FF0000"/>
                </a:solidFill>
              </a:rPr>
              <a:t>Realiza una lista (5) características que tienen las personas acosadas o victimas de bullying.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2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875184"/>
          </a:xfrm>
        </p:spPr>
        <p:txBody>
          <a:bodyPr/>
          <a:lstStyle/>
          <a:p>
            <a:r>
              <a:rPr lang="es-CL" dirty="0" smtClean="0"/>
              <a:t>CIERRE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772816"/>
            <a:ext cx="7418785" cy="4268547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tx1"/>
                </a:solidFill>
              </a:rPr>
              <a:t>REFLEXION SE DEBE CONSIDERAR LA POSTURA QUE UNO ADOPTA FRENTE A UNA SITUACION DE ACOSO, SE DEBE CONSIDERAR LA </a:t>
            </a:r>
            <a:r>
              <a:rPr lang="es-CL" sz="2800" dirty="0" smtClean="0">
                <a:solidFill>
                  <a:srgbClr val="C00000"/>
                </a:solidFill>
              </a:rPr>
              <a:t>RESPONSABILIDAD</a:t>
            </a:r>
            <a:r>
              <a:rPr lang="es-CL" sz="2800" dirty="0" smtClean="0">
                <a:solidFill>
                  <a:schemeClr val="tx1"/>
                </a:solidFill>
              </a:rPr>
              <a:t> QUE SE TIENE FRENTE A ESTO.</a:t>
            </a:r>
            <a:endParaRPr lang="es-CL" sz="2800" dirty="0" smtClean="0">
              <a:solidFill>
                <a:schemeClr val="tx1"/>
              </a:solidFill>
            </a:endParaRPr>
          </a:p>
          <a:p>
            <a:r>
              <a:rPr lang="es-CL" sz="2800" b="1" dirty="0" smtClean="0">
                <a:solidFill>
                  <a:srgbClr val="C00000"/>
                </a:solidFill>
              </a:rPr>
              <a:t>EJEMPLO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LIKE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SILENCIO</a:t>
            </a:r>
            <a:endParaRPr lang="es-CL" sz="2800" b="1" dirty="0" smtClean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Gestión Pedagógica  Colegio San Andrés - 2021</a:t>
            </a:r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144340" y="4437112"/>
            <a:ext cx="2088232" cy="1316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COMPLICE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3302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765</TotalTime>
  <Words>398</Words>
  <Application>Microsoft Office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Agency FB</vt:lpstr>
      <vt:lpstr>Arial</vt:lpstr>
      <vt:lpstr>Calibri</vt:lpstr>
      <vt:lpstr>Comic Sans MS</vt:lpstr>
      <vt:lpstr>Perpetua Titling MT</vt:lpstr>
      <vt:lpstr>Trebuchet MS</vt:lpstr>
      <vt:lpstr>Wingdings</vt:lpstr>
      <vt:lpstr>Wingdings 3</vt:lpstr>
      <vt:lpstr>Faceta</vt:lpstr>
      <vt:lpstr>Presentación de PowerPoint</vt:lpstr>
      <vt:lpstr>DESAFIO DE LA CLASE  ON TOY </vt:lpstr>
      <vt:lpstr>ON TOY</vt:lpstr>
      <vt:lpstr>ON TOY</vt:lpstr>
      <vt:lpstr>¿QUÉ APRENDIMOS?</vt:lpstr>
      <vt:lpstr>OBJETIVO DE LA CLASE OA1 U 3</vt:lpstr>
      <vt:lpstr>ACTIVIDAD</vt:lpstr>
      <vt:lpstr>¿Qué ENTENDEMOS POR RESPETO? DESARROLLO</vt:lpstr>
      <vt:lpstr>CIERRE</vt:lpstr>
      <vt:lpstr>FORMAS DE ACTUAR FRENTE AL ACOSO Escribe y responde en tu cuaderno</vt:lpstr>
      <vt:lpstr>Para finalizar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UTP San Andrés</dc:creator>
  <cp:lastModifiedBy>profemarcearmijo@outlook.es</cp:lastModifiedBy>
  <cp:revision>121</cp:revision>
  <dcterms:created xsi:type="dcterms:W3CDTF">2021-02-23T22:33:17Z</dcterms:created>
  <dcterms:modified xsi:type="dcterms:W3CDTF">2021-05-10T23:49:35Z</dcterms:modified>
</cp:coreProperties>
</file>